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5143500" cx="9144000"/>
  <p:notesSz cx="6858000" cy="9144000"/>
  <p:embeddedFontLst>
    <p:embeddedFont>
      <p:font typeface="Source Code Pro"/>
      <p:regular r:id="rId22"/>
      <p:bold r:id="rId23"/>
      <p:italic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SourceCodePro-regular.fntdata"/><Relationship Id="rId21" Type="http://schemas.openxmlformats.org/officeDocument/2006/relationships/slide" Target="slides/slide16.xml"/><Relationship Id="rId24" Type="http://schemas.openxmlformats.org/officeDocument/2006/relationships/font" Target="fonts/SourceCodePro-italic.fntdata"/><Relationship Id="rId23" Type="http://schemas.openxmlformats.org/officeDocument/2006/relationships/font" Target="fonts/SourceCodePro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schemas.openxmlformats.org/officeDocument/2006/relationships/font" Target="fonts/SourceCodePr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c6f80d1ff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c6f80d1f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6b93070bdc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6b93070bdc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759e34cca6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759e34cca6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759e34cca6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759e34cca6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759e34cca6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759e34cca6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c6f80d1ff_0_2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c6f80d1ff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c6f80d1ff_0_5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c6f80d1ff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6b93070bdc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6b93070bdc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c6f80d1ff_0_6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c6f80d1ff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6b93070bdc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6b93070bdc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c6f80d1ff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c6f80d1f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756cf4b0a7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756cf4b0a7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6b93070bdc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6b93070bdc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759e34cca6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759e34cca6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756cf4b0a7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756cf4b0a7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6b93070bdc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6b93070bdc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Relationship Id="rId4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jpg"/><Relationship Id="rId4" Type="http://schemas.openxmlformats.org/officeDocument/2006/relationships/image" Target="../media/image15.png"/><Relationship Id="rId5" Type="http://schemas.openxmlformats.org/officeDocument/2006/relationships/image" Target="../media/image7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3.png"/><Relationship Id="rId4" Type="http://schemas.openxmlformats.org/officeDocument/2006/relationships/hyperlink" Target="http://drive.google.com/file/d/1tl7RziYmYgtNqO347u6nTzKvGE2Fzf8A/view" TargetMode="External"/><Relationship Id="rId5" Type="http://schemas.openxmlformats.org/officeDocument/2006/relationships/image" Target="../media/image9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://drive.google.com/file/d/17JsiSQFUYHU_wAZORVebHIlr8IXdmOxN/view" TargetMode="External"/><Relationship Id="rId4" Type="http://schemas.openxmlformats.org/officeDocument/2006/relationships/image" Target="../media/image2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jpg"/><Relationship Id="rId4" Type="http://schemas.openxmlformats.org/officeDocument/2006/relationships/image" Target="../media/image11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jpg"/><Relationship Id="rId4" Type="http://schemas.openxmlformats.org/officeDocument/2006/relationships/image" Target="../media/image6.jpg"/><Relationship Id="rId5" Type="http://schemas.openxmlformats.org/officeDocument/2006/relationships/image" Target="../media/image18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Algoritmos e Programação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Trabalho 2</a:t>
            </a:r>
            <a:endParaRPr/>
          </a:p>
        </p:txBody>
      </p:sp>
      <p:sp>
        <p:nvSpPr>
          <p:cNvPr id="56" name="Google Shape;56;p13"/>
          <p:cNvSpPr txBox="1"/>
          <p:nvPr/>
        </p:nvSpPr>
        <p:spPr>
          <a:xfrm>
            <a:off x="82725" y="4440225"/>
            <a:ext cx="27222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ADADAD"/>
                </a:solidFill>
              </a:rPr>
              <a:t>Gabriel Da Silva Camargo</a:t>
            </a:r>
            <a:endParaRPr>
              <a:solidFill>
                <a:srgbClr val="ADADAD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ADADAD"/>
                </a:solidFill>
              </a:rPr>
              <a:t>BP3007642</a:t>
            </a:r>
            <a:endParaRPr>
              <a:solidFill>
                <a:srgbClr val="ADADAD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3"/>
          <p:cNvSpPr txBox="1"/>
          <p:nvPr/>
        </p:nvSpPr>
        <p:spPr>
          <a:xfrm>
            <a:off x="6232800" y="4145325"/>
            <a:ext cx="2911200" cy="10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DADAD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ADADAD"/>
                </a:solidFill>
              </a:rPr>
              <a:t>Thyago Arthur Higgins Domingues</a:t>
            </a:r>
            <a:endParaRPr>
              <a:solidFill>
                <a:srgbClr val="ADADAD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ADADAD"/>
                </a:solidFill>
              </a:rPr>
              <a:t>BP3008657</a:t>
            </a:r>
            <a:endParaRPr/>
          </a:p>
        </p:txBody>
      </p:sp>
      <p:pic>
        <p:nvPicPr>
          <p:cNvPr id="58" name="Google Shape;5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77475" cy="1491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"/>
          <p:cNvSpPr txBox="1"/>
          <p:nvPr>
            <p:ph type="title"/>
          </p:nvPr>
        </p:nvSpPr>
        <p:spPr>
          <a:xfrm>
            <a:off x="311700" y="2733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Principal </a:t>
            </a:r>
            <a:endParaRPr/>
          </a:p>
        </p:txBody>
      </p:sp>
      <p:pic>
        <p:nvPicPr>
          <p:cNvPr id="117" name="Google Shape;11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8788" y="1181275"/>
            <a:ext cx="5686425" cy="48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28788" y="1618000"/>
            <a:ext cx="5686424" cy="2733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1413" y="152400"/>
            <a:ext cx="3641182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9738" y="76200"/>
            <a:ext cx="4264514" cy="499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800" y="57225"/>
            <a:ext cx="4552499" cy="261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5"/>
          <p:cNvPicPr preferRelativeResize="0"/>
          <p:nvPr/>
        </p:nvPicPr>
        <p:blipFill rotWithShape="1">
          <a:blip r:embed="rId4">
            <a:alphaModFix/>
          </a:blip>
          <a:srcRect b="0" l="0" r="0" t="-161574"/>
          <a:stretch/>
        </p:blipFill>
        <p:spPr>
          <a:xfrm>
            <a:off x="88800" y="57225"/>
            <a:ext cx="4552500" cy="423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59225" y="3579837"/>
            <a:ext cx="4221225" cy="13947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hromebook aberto" id="140" name="Google Shape;140;p26"/>
          <p:cNvPicPr preferRelativeResize="0"/>
          <p:nvPr/>
        </p:nvPicPr>
        <p:blipFill rotWithShape="1">
          <a:blip r:embed="rId3">
            <a:alphaModFix/>
          </a:blip>
          <a:srcRect b="-4629" l="-4292" r="2583" t="4630"/>
          <a:stretch/>
        </p:blipFill>
        <p:spPr>
          <a:xfrm>
            <a:off x="-323575" y="158800"/>
            <a:ext cx="9467577" cy="4984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6" title="Trab_APO_Run.mp4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63000" y="497600"/>
            <a:ext cx="6783624" cy="3469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accent2"/>
        </a:solid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27" title="WhatsApp Video 2019-11-18 at 14.05.10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5750" y="74300"/>
            <a:ext cx="8572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8"/>
          <p:cNvSpPr txBox="1"/>
          <p:nvPr/>
        </p:nvSpPr>
        <p:spPr>
          <a:xfrm>
            <a:off x="0" y="854550"/>
            <a:ext cx="5503200" cy="3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APO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Professor: Sergio Francisco da Silva.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Alunos: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Gabriel S. Camargo;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Thyago </a:t>
            </a:r>
            <a:r>
              <a:rPr lang="pt-BR">
                <a:solidFill>
                  <a:schemeClr val="dk1"/>
                </a:solidFill>
              </a:rPr>
              <a:t>Arthur Higgins Domingues.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150" y="1376938"/>
            <a:ext cx="8839199" cy="2389621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4"/>
          <p:cNvSpPr txBox="1"/>
          <p:nvPr/>
        </p:nvSpPr>
        <p:spPr>
          <a:xfrm>
            <a:off x="618300" y="294375"/>
            <a:ext cx="7907400" cy="6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>
                <a:solidFill>
                  <a:schemeClr val="dk1"/>
                </a:solidFill>
              </a:rPr>
              <a:t>Tema</a:t>
            </a:r>
            <a:endParaRPr sz="2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>
            <p:ph type="title"/>
          </p:nvPr>
        </p:nvSpPr>
        <p:spPr>
          <a:xfrm>
            <a:off x="3168000" y="326625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Tabela de requisitos</a:t>
            </a:r>
            <a:endParaRPr/>
          </a:p>
        </p:txBody>
      </p:sp>
      <p:pic>
        <p:nvPicPr>
          <p:cNvPr id="70" name="Google Shape;7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7200" y="1311300"/>
            <a:ext cx="7609595" cy="352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Struct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76" name="Google Shape;76;p16"/>
          <p:cNvSpPr txBox="1"/>
          <p:nvPr>
            <p:ph idx="1" type="body"/>
          </p:nvPr>
        </p:nvSpPr>
        <p:spPr>
          <a:xfrm>
            <a:off x="4999675" y="1936900"/>
            <a:ext cx="4019400" cy="44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pt-BR" sz="2400">
                <a:solidFill>
                  <a:schemeClr val="accent5"/>
                </a:solidFill>
              </a:rPr>
              <a:t>Struct em C</a:t>
            </a:r>
            <a:endParaRPr b="1" sz="2400">
              <a:solidFill>
                <a:schemeClr val="accent5"/>
              </a:solidFill>
            </a:endParaRPr>
          </a:p>
        </p:txBody>
      </p:sp>
      <p:pic>
        <p:nvPicPr>
          <p:cNvPr id="77" name="Google Shape;7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4375" y="2461300"/>
            <a:ext cx="3910000" cy="2248250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6"/>
          <p:cNvSpPr txBox="1"/>
          <p:nvPr/>
        </p:nvSpPr>
        <p:spPr>
          <a:xfrm>
            <a:off x="415050" y="4051225"/>
            <a:ext cx="3447600" cy="9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Struct(estrutura)em pseudocódigo</a:t>
            </a:r>
            <a:endParaRPr b="1" sz="2400">
              <a:solidFill>
                <a:schemeClr val="accent5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79" name="Google Shape;79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2400" y="1006325"/>
            <a:ext cx="3412900" cy="313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Procedimentos 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85" name="Google Shape;8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5813" y="1017725"/>
            <a:ext cx="4312375" cy="394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Procedimento carrega dados do </a:t>
            </a:r>
            <a:r>
              <a:rPr lang="pt-BR"/>
              <a:t>usuário </a:t>
            </a:r>
            <a:r>
              <a:rPr lang="pt-BR"/>
              <a:t> </a:t>
            </a:r>
            <a:endParaRPr/>
          </a:p>
        </p:txBody>
      </p:sp>
      <p:pic>
        <p:nvPicPr>
          <p:cNvPr id="91" name="Google Shape;9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03037" y="2125475"/>
            <a:ext cx="2737925" cy="3110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03025" y="531525"/>
            <a:ext cx="2737925" cy="1603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1025" y="72013"/>
            <a:ext cx="4101939" cy="4999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0"/>
          <p:cNvSpPr txBox="1"/>
          <p:nvPr/>
        </p:nvSpPr>
        <p:spPr>
          <a:xfrm>
            <a:off x="604725" y="107125"/>
            <a:ext cx="7430700" cy="6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Procedimento para buscar vagas</a:t>
            </a:r>
            <a:endParaRPr sz="30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103" name="Google Shape;10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350" y="768675"/>
            <a:ext cx="4438650" cy="215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88825" y="768675"/>
            <a:ext cx="3434450" cy="4374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3350" y="2864100"/>
            <a:ext cx="4438650" cy="135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1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Exemplo de uma vaga</a:t>
            </a:r>
            <a:endParaRPr/>
          </a:p>
        </p:txBody>
      </p:sp>
      <p:pic>
        <p:nvPicPr>
          <p:cNvPr id="111" name="Google Shape;11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0888" y="524600"/>
            <a:ext cx="2922225" cy="4537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